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</p:sldMasterIdLst>
  <p:sldIdLst>
    <p:sldId id="266" r:id="rId2"/>
    <p:sldId id="264" r:id="rId3"/>
    <p:sldId id="265" r:id="rId4"/>
    <p:sldId id="262" r:id="rId5"/>
    <p:sldId id="263" r:id="rId6"/>
    <p:sldId id="260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5B78"/>
    <a:srgbClr val="41C2D2"/>
    <a:srgbClr val="0D51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94" autoAdjust="0"/>
    <p:restoredTop sz="94674"/>
  </p:normalViewPr>
  <p:slideViewPr>
    <p:cSldViewPr snapToGrid="0" snapToObjects="1">
      <p:cViewPr varScale="1">
        <p:scale>
          <a:sx n="114" d="100"/>
          <a:sy n="114" d="100"/>
        </p:scale>
        <p:origin x="978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ACDEB5-4DFB-5A4C-B453-EDC03F186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872010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6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erator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4AFE75-E3D5-024D-8330-F6B82482D6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2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erator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2C51D8-97BE-EB40-A3A5-922ACFE2A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4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_sayfa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78A962F-74AA-314C-AC59-71A8EC5099D3}"/>
              </a:ext>
            </a:extLst>
          </p:cNvPr>
          <p:cNvCxnSpPr/>
          <p:nvPr userDrawn="1"/>
        </p:nvCxnSpPr>
        <p:spPr>
          <a:xfrm>
            <a:off x="394750" y="573278"/>
            <a:ext cx="8354500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FD4687B-61E6-6344-9CC5-C01429C915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06127" y="316033"/>
            <a:ext cx="1043123" cy="18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96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c_sayfa_0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E74B8-6DED-5441-B7E1-E25AA12CA2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79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s_sayfa_sabl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738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499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8" r:id="rId2"/>
    <p:sldLayoutId id="2147483669" r:id="rId3"/>
    <p:sldLayoutId id="2147483670" r:id="rId4"/>
    <p:sldLayoutId id="2147483666" r:id="rId5"/>
    <p:sldLayoutId id="2147483667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215CB4-0B5D-5246-BE37-5F1992365A9B}"/>
              </a:ext>
            </a:extLst>
          </p:cNvPr>
          <p:cNvSpPr txBox="1"/>
          <p:nvPr/>
        </p:nvSpPr>
        <p:spPr>
          <a:xfrm>
            <a:off x="5642429" y="1466492"/>
            <a:ext cx="22529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D5173"/>
                </a:solidFill>
              </a:rPr>
              <a:t>SUNUM ADI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70F02-B205-E140-BD81-EF99AA11446B}"/>
              </a:ext>
            </a:extLst>
          </p:cNvPr>
          <p:cNvSpPr txBox="1"/>
          <p:nvPr/>
        </p:nvSpPr>
        <p:spPr>
          <a:xfrm>
            <a:off x="6016131" y="2047063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pc="300" dirty="0" smtClean="0">
                <a:solidFill>
                  <a:srgbClr val="0D5173"/>
                </a:solidFill>
              </a:rPr>
              <a:t>00.11.20</a:t>
            </a:r>
            <a:r>
              <a:rPr lang="tr-TR" sz="1600" spc="300" dirty="0" smtClean="0">
                <a:solidFill>
                  <a:srgbClr val="0D5173"/>
                </a:solidFill>
              </a:rPr>
              <a:t>22</a:t>
            </a:r>
            <a:endParaRPr lang="en-US" sz="1600" spc="300" dirty="0">
              <a:solidFill>
                <a:srgbClr val="0D5173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23A86A-CB74-3742-BB6E-5760E6C5C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854" y="3543104"/>
            <a:ext cx="1224791" cy="122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692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092FA7-A25E-0C47-8ABE-5DACA098C9F7}"/>
              </a:ext>
            </a:extLst>
          </p:cNvPr>
          <p:cNvSpPr txBox="1"/>
          <p:nvPr/>
        </p:nvSpPr>
        <p:spPr>
          <a:xfrm>
            <a:off x="4262251" y="2350412"/>
            <a:ext cx="1590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spc="600" dirty="0" smtClean="0">
                <a:solidFill>
                  <a:srgbClr val="355B78"/>
                </a:solidFill>
              </a:rPr>
              <a:t>AYIRICI</a:t>
            </a:r>
            <a:endParaRPr lang="en-US" sz="2400" spc="600" dirty="0">
              <a:solidFill>
                <a:srgbClr val="355B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22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07A616-0978-794A-B735-ACB931F99FCB}"/>
              </a:ext>
            </a:extLst>
          </p:cNvPr>
          <p:cNvSpPr txBox="1"/>
          <p:nvPr/>
        </p:nvSpPr>
        <p:spPr>
          <a:xfrm>
            <a:off x="4262251" y="2350412"/>
            <a:ext cx="1590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spc="600" dirty="0" smtClean="0">
                <a:solidFill>
                  <a:schemeClr val="bg1"/>
                </a:solidFill>
              </a:rPr>
              <a:t>AYIRICI</a:t>
            </a:r>
            <a:endParaRPr lang="en-US" sz="2400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08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3771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690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61030" y="2081974"/>
            <a:ext cx="386375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pc="600" dirty="0">
                <a:solidFill>
                  <a:srgbClr val="0D5173"/>
                </a:solidFill>
              </a:rPr>
              <a:t>TEŞEKKÜRLER</a:t>
            </a:r>
            <a:r>
              <a:rPr lang="mr-IN" sz="3200" b="1" spc="600" dirty="0">
                <a:solidFill>
                  <a:srgbClr val="0D5173"/>
                </a:solidFill>
              </a:rPr>
              <a:t>…</a:t>
            </a:r>
            <a:endParaRPr lang="en-US" sz="3200" b="1" spc="600" dirty="0">
              <a:solidFill>
                <a:srgbClr val="0D517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7230" y="3163714"/>
            <a:ext cx="4737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>
                <a:solidFill>
                  <a:srgbClr val="355B78"/>
                </a:solidFill>
              </a:rPr>
              <a:t>İzzetpaşa Mah. Mimar Faruk Caddesi No:41/1 Merkez-ELAZIĞ</a:t>
            </a:r>
            <a:endParaRPr lang="en-US" sz="1100" b="1" spc="600" dirty="0">
              <a:solidFill>
                <a:srgbClr val="355B7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7230" y="3533046"/>
            <a:ext cx="487300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300" dirty="0">
                <a:solidFill>
                  <a:srgbClr val="355B78"/>
                </a:solidFill>
              </a:rPr>
              <a:t>+</a:t>
            </a:r>
            <a:r>
              <a:rPr lang="hr-HR" sz="1300" dirty="0">
                <a:solidFill>
                  <a:srgbClr val="355B78"/>
                </a:solidFill>
              </a:rPr>
              <a:t>90 507 507 2307 </a:t>
            </a:r>
            <a:r>
              <a:rPr lang="hr-HR" sz="1300" b="1" dirty="0" smtClean="0">
                <a:solidFill>
                  <a:srgbClr val="355B78"/>
                </a:solidFill>
              </a:rPr>
              <a:t>|</a:t>
            </a:r>
            <a:r>
              <a:rPr lang="hr-HR" sz="1300" dirty="0" smtClean="0">
                <a:solidFill>
                  <a:srgbClr val="355B78"/>
                </a:solidFill>
              </a:rPr>
              <a:t> www.</a:t>
            </a:r>
            <a:r>
              <a:rPr lang="tr-TR" sz="1300" b="1" dirty="0" smtClean="0">
                <a:solidFill>
                  <a:srgbClr val="355B78"/>
                </a:solidFill>
              </a:rPr>
              <a:t>inozagroup</a:t>
            </a:r>
            <a:r>
              <a:rPr lang="hr-HR" sz="1300" dirty="0" smtClean="0">
                <a:solidFill>
                  <a:srgbClr val="355B78"/>
                </a:solidFill>
              </a:rPr>
              <a:t>.com </a:t>
            </a:r>
            <a:r>
              <a:rPr lang="hr-HR" sz="1300" b="1" dirty="0">
                <a:solidFill>
                  <a:srgbClr val="355B78"/>
                </a:solidFill>
              </a:rPr>
              <a:t>|</a:t>
            </a:r>
            <a:r>
              <a:rPr lang="hr-HR" sz="1300" dirty="0">
                <a:solidFill>
                  <a:srgbClr val="355B78"/>
                </a:solidFill>
              </a:rPr>
              <a:t> </a:t>
            </a:r>
            <a:r>
              <a:rPr lang="hr-HR" sz="1300" dirty="0" smtClean="0">
                <a:solidFill>
                  <a:srgbClr val="355B78"/>
                </a:solidFill>
              </a:rPr>
              <a:t>bilgi@</a:t>
            </a:r>
            <a:r>
              <a:rPr lang="tr-TR" sz="1300" dirty="0" smtClean="0">
                <a:solidFill>
                  <a:srgbClr val="355B78"/>
                </a:solidFill>
              </a:rPr>
              <a:t>inozagroup</a:t>
            </a:r>
            <a:r>
              <a:rPr lang="hr-HR" sz="1300" dirty="0" smtClean="0">
                <a:solidFill>
                  <a:srgbClr val="355B78"/>
                </a:solidFill>
              </a:rPr>
              <a:t>.com</a:t>
            </a:r>
            <a:endParaRPr lang="en-US" sz="1300" b="1" spc="600" dirty="0">
              <a:solidFill>
                <a:srgbClr val="355B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30585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377D2B57-8454-374B-90F5-4033D3FAD944}" vid="{7BEEA6F2-D9AB-D54B-B2A5-E732D6697F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133</TotalTime>
  <Words>29</Words>
  <Application>Microsoft Office PowerPoint</Application>
  <PresentationFormat>Ekran Gösterisi (16:9)</PresentationFormat>
  <Paragraphs>7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Calibri</vt:lpstr>
      <vt:lpstr>Mangal</vt:lpstr>
      <vt:lpstr>Theme1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InozaGroup</dc:creator>
  <cp:lastModifiedBy>HP</cp:lastModifiedBy>
  <cp:revision>42</cp:revision>
  <dcterms:created xsi:type="dcterms:W3CDTF">2019-11-02T16:10:08Z</dcterms:created>
  <dcterms:modified xsi:type="dcterms:W3CDTF">2022-07-19T00:38:48Z</dcterms:modified>
</cp:coreProperties>
</file>